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69" r:id="rId4"/>
    <p:sldId id="270" r:id="rId5"/>
    <p:sldId id="271" r:id="rId6"/>
    <p:sldId id="273" r:id="rId7"/>
    <p:sldId id="272" r:id="rId8"/>
    <p:sldId id="27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96"/>
    <a:srgbClr val="19295B"/>
    <a:srgbClr val="146C46"/>
    <a:srgbClr val="1B2C5F"/>
    <a:srgbClr val="800000"/>
    <a:srgbClr val="9FD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3"/>
    <p:restoredTop sz="94021" autoAdjust="0"/>
  </p:normalViewPr>
  <p:slideViewPr>
    <p:cSldViewPr snapToGrid="0" snapToObjects="1">
      <p:cViewPr varScale="1">
        <p:scale>
          <a:sx n="76" d="100"/>
          <a:sy n="76" d="100"/>
        </p:scale>
        <p:origin x="107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03698-48F1-4D73-95E1-AAD7E6A3304B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27C7-4046-40E3-96B3-6F8F8C46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2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6F217894-A751-4476-A7B9-DA338DBE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D066A2-C9B3-42D9-A155-CA7A8846A7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390471-D141-477C-94AE-E8AF182C0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EF819-13A0-438D-A98B-0DD081F1418A}"/>
              </a:ext>
            </a:extLst>
          </p:cNvPr>
          <p:cNvGrpSpPr/>
          <p:nvPr userDrawn="1"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6AEB37-C8E0-40BB-99E6-ADE4186FD00D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83D2EA-D636-4909-9A53-1045775EF936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033AA60-E00B-4815-A3E0-6D054E9A2437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92920-4E2D-4999-B668-86A7C0748721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9E0D04-B986-0A4A-BEAA-671976E9E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747" y="2633246"/>
            <a:ext cx="9144000" cy="584776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1721E-B9D0-A745-BE5C-1390C4E39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747" y="3350423"/>
            <a:ext cx="91440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8ECE-E639-4842-9C94-C376F836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9990-9C6C-5749-B299-E2A82D38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5F72-8E8D-BF46-9382-F4AE8073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56924-708B-4099-8C26-54E90FBB72BF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6E8950-299A-4D49-96CF-F86DE94FC76A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BC726C-1EF8-41B8-A431-E00A69B2D8EB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EB91AE-DC92-4CCE-B279-6846A322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58B3375-B932-4F65-A17C-F75D3B7A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653A-136D-5E44-9EF9-6C608A30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7D8A5-603C-D94E-8A95-293D6817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346960"/>
            <a:ext cx="6172200" cy="351409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83956-34C2-A849-9B9C-ACD8816F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960"/>
            <a:ext cx="3932237" cy="352202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73F75-CD54-EA40-A0FC-516F6E9C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18021-49C1-9A49-B79E-05677BF6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75F9-FAA5-2D42-AEB5-CB33A656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EF51-EFA0-7E45-A515-DB6A1DA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043C8-EE8F-0F44-BEBE-10291F298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6639"/>
            <a:ext cx="10515600" cy="385032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6290-FDA2-934E-A7F8-E54C759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02E06-7D33-9C4D-A538-3DF75D64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4DB-8756-D54C-A095-780F4AA9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C7461-E2A8-9243-BB18-04CA3184E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2285999"/>
            <a:ext cx="2628900" cy="3890964"/>
          </a:xfrm>
        </p:spPr>
        <p:txBody>
          <a:bodyPr vert="eaVert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66CFA-CD78-A846-AD4A-9A961194D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285999"/>
            <a:ext cx="7734300" cy="389096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266D1-1AE7-904F-B396-446DBB7E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7544-9092-EB42-A648-2C0A85C3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E068-DE1D-7143-B903-5214DB31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A38EDF2F-51DB-41CF-A46B-720098720D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4D8F1-A115-49BE-924A-A2AFB4892B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D1C4D-C4D7-41F1-B9BF-1FC69D3136D0}"/>
              </a:ext>
            </a:extLst>
          </p:cNvPr>
          <p:cNvSpPr/>
          <p:nvPr userDrawn="1"/>
        </p:nvSpPr>
        <p:spPr>
          <a:xfrm>
            <a:off x="0" y="3429000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589410-F1C2-411D-8707-78DAA69E6D56}"/>
              </a:ext>
            </a:extLst>
          </p:cNvPr>
          <p:cNvGrpSpPr/>
          <p:nvPr userDrawn="1"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F86AB-1E8A-440A-AE8F-430412B2BB52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3F4B-32A1-47EE-929A-27A4BD14EB33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5F77AF-D887-47E1-AB83-006FCD9DB70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CF97C8-9EBE-4A25-A380-5D66CD9B71C7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ABC8F70-7578-4FCD-8BAC-6F88D7738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930"/>
            <a:ext cx="10515600" cy="362089"/>
          </a:xfrm>
        </p:spPr>
        <p:txBody>
          <a:bodyPr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304"/>
            <a:ext cx="10515600" cy="2553658"/>
          </a:xfrm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5C25ED-0763-4BCD-8704-B23C8C4DDF59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EA0955-C93D-49BD-A744-EDAE6E54F36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D5D775-0CF8-44A8-BFBC-08425DC750A4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988C72-68F5-4CF3-ACD7-16584508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6267224-C5EE-46FE-8256-81CA1B513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FF00C84-CA4D-4953-8592-583FEAF1D3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14475"/>
            <a:ext cx="10515600" cy="4413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870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40"/>
            <a:ext cx="10515600" cy="68484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19"/>
            <a:ext cx="10515600" cy="387064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44A0-FFEE-FF42-9059-660480F5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6"/>
            <a:ext cx="10515600" cy="2516823"/>
          </a:xfrm>
        </p:spPr>
        <p:txBody>
          <a:bodyPr anchor="b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C4508-9CE2-5946-8AC5-90654CD2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6480"/>
            <a:ext cx="10515600" cy="123317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3831-3B3C-2A46-82F7-D194AFD8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3FA0-F5A9-4642-91CC-5AE6B1A8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9C5A-F0F0-5348-BD3A-4513E96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56B8-912E-1B4B-9835-E58DA643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BF30-2F16-3B4A-B460-04C8EA62B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96159"/>
            <a:ext cx="5181600" cy="388080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4991E-6A57-7148-B40B-73EDBE496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6159"/>
            <a:ext cx="5181600" cy="38808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0E9A-FE63-1240-BD74-F447F9A1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E746F-BC13-A549-8509-EECCA7E5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25BD6-01DD-264F-9635-A8590866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CF1C-5D62-BB4C-A897-F60AB7AB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6320"/>
            <a:ext cx="10515600" cy="65436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6EE9F-5098-F147-A38B-530F986E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68879"/>
            <a:ext cx="5157787" cy="537845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1C573-4F89-4C4B-902A-C53DB72B6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39439"/>
            <a:ext cx="5157787" cy="305022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D5F43-AF5C-4A42-9AFE-592741EB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68880"/>
            <a:ext cx="5183188" cy="503871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D0DEA-828F-764C-8D88-3D980E966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9439"/>
            <a:ext cx="5183188" cy="30502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1F2F7-BFF3-D141-B0E8-8F23B0C8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D913A-335A-0E49-AEBA-B4841E2E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FB7FE-81A7-F344-88F5-B1B4AC4C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F5F7-0D1C-434A-8692-46428BF5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00"/>
            <a:ext cx="10515600" cy="67468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651AB-CBD7-B247-9324-B35C6F95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3D396-7537-344F-B124-CD50FE8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8BDC0-7DDB-2A4A-BE37-3F0FE049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08557-667C-1044-B07B-3C15431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24A25-ABE1-4B41-8ADF-99131D82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7D8F5-62AC-F847-B24F-BD077E20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03E76A-A18A-4EE2-93D4-A76C6B459D22}"/>
              </a:ext>
            </a:extLst>
          </p:cNvPr>
          <p:cNvSpPr txBox="1"/>
          <p:nvPr userDrawn="1"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0504B17B-B813-46BC-834C-8E9861437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543B3F-6190-4CAA-ADEB-3423C8982D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BCCB16-16C5-40CE-916A-94D51362015C}"/>
              </a:ext>
            </a:extLst>
          </p:cNvPr>
          <p:cNvGrpSpPr/>
          <p:nvPr userDrawn="1"/>
        </p:nvGrpSpPr>
        <p:grpSpPr>
          <a:xfrm>
            <a:off x="4202745" y="4430662"/>
            <a:ext cx="3786507" cy="266816"/>
            <a:chOff x="3911082" y="124587"/>
            <a:chExt cx="3786507" cy="26681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F55F53-77CA-4ED9-893A-D2FEA02E334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C86E00-1DC5-49BE-9BD0-84004878C1D4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DB5AEF0-8453-45D1-A1BB-0734147E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146C4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CEDAC63-2BA7-418F-8531-51A98C7D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CCC5C9D-EBB7-4315-9691-087D51C93E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61366" y="1676530"/>
            <a:ext cx="2069265" cy="24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DE68-B93F-3745-BD31-1B67127F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8B75-95BF-1140-A662-A5B82CE5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306320"/>
            <a:ext cx="6172200" cy="3554730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3E9EB-4078-7348-911F-AC01D57E9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6320"/>
            <a:ext cx="3932237" cy="356266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32AEF-6224-C346-AC11-EC22129E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714D6-F25F-FA48-B908-D0F8C7D1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4C80-5B37-814F-8BBE-39BFE627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2EE9E-AE4D-4447-BED7-D415E386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B6327-BECD-0A4E-B3E1-AAAD400C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7098-DC45-7848-9590-E09F7FFB2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5F7F5-0506-D246-935A-E9B2959FCE47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EFCF-42C2-4646-BE06-9FB0D9BC2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1519-0092-B04E-A518-50F1BC133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pic>
        <p:nvPicPr>
          <p:cNvPr id="23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F6EF5EEA-6EA9-40F7-9820-3B34DDBEB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CA2E9F-D307-4907-94B5-3B57A3CE1B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FE5C54-1A43-4879-87E8-BA36532EA529}"/>
              </a:ext>
            </a:extLst>
          </p:cNvPr>
          <p:cNvSpPr/>
          <p:nvPr userDrawn="1"/>
        </p:nvSpPr>
        <p:spPr>
          <a:xfrm>
            <a:off x="0" y="2209463"/>
            <a:ext cx="12191998" cy="464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496E-831D-48FF-84D2-D175AC5E0073}"/>
              </a:ext>
            </a:extLst>
          </p:cNvPr>
          <p:cNvGrpSpPr/>
          <p:nvPr userDrawn="1"/>
        </p:nvGrpSpPr>
        <p:grpSpPr>
          <a:xfrm>
            <a:off x="5463409" y="1821739"/>
            <a:ext cx="1265177" cy="256674"/>
            <a:chOff x="5133474" y="3914273"/>
            <a:chExt cx="1265177" cy="25667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ABF41C4-CC85-4144-8F5D-FE8FFABA3F4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C27803-52DE-470C-9A5D-E3CBFC6EAED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745625-3A86-4267-93AC-E522618A2A8F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0159D85-422E-4600-A7D6-DE5C8873B5B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7DFDF9-6CF6-4F8F-A127-18D5EC74DB33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924B39-1953-4619-A4EF-DDB0C19FB941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02F95B-CDCF-4E8F-89C8-044772E26382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D8A2F0E-B689-4DFD-9271-5A989263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7DA7076-E027-4855-A7FC-341D24DB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02F8EE5-793A-4D2D-BC11-F9A74FD1B7E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526B84-9025-452C-B929-24FC95CBDD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42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3482446C-88AF-4AB0-B9FC-F372001BF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4EE5B-E80C-2144-9F6B-ED5F3C71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69E98-1421-004C-8AE3-35B3310AB69F}"/>
              </a:ext>
            </a:extLst>
          </p:cNvPr>
          <p:cNvSpPr txBox="1"/>
          <p:nvPr/>
        </p:nvSpPr>
        <p:spPr>
          <a:xfrm>
            <a:off x="0" y="263050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PROGRAMMING #3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671E-73DC-CA40-8BA5-B66A6D9BE39F}"/>
              </a:ext>
            </a:extLst>
          </p:cNvPr>
          <p:cNvSpPr txBox="1"/>
          <p:nvPr/>
        </p:nvSpPr>
        <p:spPr>
          <a:xfrm>
            <a:off x="0" y="325369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PANGGAH WIDIANDANA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DB4D11-B32D-5645-8065-53025736A148}"/>
              </a:ext>
            </a:extLst>
          </p:cNvPr>
          <p:cNvGrpSpPr/>
          <p:nvPr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7C8BA2-CE52-1F46-A215-B4156DC3438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FD1574-8065-9B4F-802B-FC698004759D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3F87AC-DF6E-2B42-98B7-5B245BDF91C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8D7AEB-8D56-8541-AD28-580653F87E9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94A078-920C-364F-85D3-CB9CECA365C3}"/>
              </a:ext>
            </a:extLst>
          </p:cNvPr>
          <p:cNvGrpSpPr/>
          <p:nvPr/>
        </p:nvGrpSpPr>
        <p:grpSpPr>
          <a:xfrm>
            <a:off x="4242493" y="6075526"/>
            <a:ext cx="3786507" cy="266816"/>
            <a:chOff x="3911082" y="124587"/>
            <a:chExt cx="3786507" cy="266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237E8E-5667-E148-88C4-E728E167650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A7A1B0-355B-B845-97C2-B31A78D82959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A5E10-3D33-894F-8DFC-645B1231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7A805-694E-DF42-98D1-01E24BA2D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39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2" y="3521730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600" b="1" dirty="0">
                <a:solidFill>
                  <a:srgbClr val="FFFE96"/>
                </a:solidFill>
                <a:latin typeface="arial" panose="020B0604020202020204" pitchFamily="34" charset="0"/>
              </a:rPr>
              <a:t>Laravel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merupakan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framework PHP yang open-source dan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berisi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banyak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modul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dasar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untuk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mengoptimalkan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kinerja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PHP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dalam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pengembangan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aplikasi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web,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apalagi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PHP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adalah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bahasa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pemrograman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yang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dinamis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dan Laravel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disini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bisa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bertindak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untuk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membuat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web development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lebih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cepat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lebih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aman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, dan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lebih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BCC0C3"/>
                </a:solidFill>
                <a:latin typeface="arial" panose="020B0604020202020204" pitchFamily="34" charset="0"/>
              </a:rPr>
              <a:t>simpel</a:t>
            </a:r>
            <a:r>
              <a:rPr lang="en-ID" sz="1600" dirty="0">
                <a:solidFill>
                  <a:srgbClr val="BCC0C3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8E12EA-5232-934E-8CF7-7154CB4EBBE6}"/>
              </a:ext>
            </a:extLst>
          </p:cNvPr>
          <p:cNvSpPr txBox="1"/>
          <p:nvPr/>
        </p:nvSpPr>
        <p:spPr>
          <a:xfrm>
            <a:off x="1925529" y="4157274"/>
            <a:ext cx="5465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XAMPP PHP.8.1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Composer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Laravel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Visual Studio Code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Exstention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CRUD Laravel 10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1007CC-96CF-494D-9804-BF437A6B859D}"/>
              </a:ext>
            </a:extLst>
          </p:cNvPr>
          <p:cNvSpPr txBox="1"/>
          <p:nvPr/>
        </p:nvSpPr>
        <p:spPr>
          <a:xfrm>
            <a:off x="1885779" y="3849497"/>
            <a:ext cx="437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Requirement 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8A6EA-CD8E-497F-8C9B-5F353ED87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1869" y="3406691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6D4E-F12F-4CB1-A938-529F4010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8308"/>
            <a:ext cx="10515600" cy="684848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XAMPP PHP.8.1</a:t>
            </a:r>
            <a:endParaRPr lang="en-ID" dirty="0">
              <a:solidFill>
                <a:srgbClr val="FFFE96"/>
              </a:solidFill>
            </a:endParaRPr>
          </a:p>
        </p:txBody>
      </p:sp>
      <p:pic>
        <p:nvPicPr>
          <p:cNvPr id="1026" name="Picture 2" descr="Cara download XAMPP 8">
            <a:extLst>
              <a:ext uri="{FF2B5EF4-FFF2-40B4-BE49-F238E27FC236}">
                <a16:creationId xmlns:a16="http://schemas.microsoft.com/office/drawing/2014/main" id="{22B18332-FE6F-42F4-AF77-E763808F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91" y="2341998"/>
            <a:ext cx="2688554" cy="15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onfirmasi mematikan antivirus saat install XAMPP">
            <a:extLst>
              <a:ext uri="{FF2B5EF4-FFF2-40B4-BE49-F238E27FC236}">
                <a16:creationId xmlns:a16="http://schemas.microsoft.com/office/drawing/2014/main" id="{74AE20DA-248E-42CC-A57A-08ECA4B22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79" y="2317947"/>
            <a:ext cx="2128034" cy="80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ndela peringatan user account control XAMPP">
            <a:extLst>
              <a:ext uri="{FF2B5EF4-FFF2-40B4-BE49-F238E27FC236}">
                <a16:creationId xmlns:a16="http://schemas.microsoft.com/office/drawing/2014/main" id="{EDA617F0-97EA-49BA-9FFE-66CCAE11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78" y="3225129"/>
            <a:ext cx="2249562" cy="6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ndela awal proses instalasi XAMPP">
            <a:extLst>
              <a:ext uri="{FF2B5EF4-FFF2-40B4-BE49-F238E27FC236}">
                <a16:creationId xmlns:a16="http://schemas.microsoft.com/office/drawing/2014/main" id="{A30D5EF9-F309-4F57-BF2D-7445680C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762" y="2317947"/>
            <a:ext cx="2205028" cy="18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ndela select components XAMPP">
            <a:extLst>
              <a:ext uri="{FF2B5EF4-FFF2-40B4-BE49-F238E27FC236}">
                <a16:creationId xmlns:a16="http://schemas.microsoft.com/office/drawing/2014/main" id="{8B547C21-6773-41AF-8496-949EA6077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012" y="2848624"/>
            <a:ext cx="1992316" cy="16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endela installation folder XAMPP">
            <a:extLst>
              <a:ext uri="{FF2B5EF4-FFF2-40B4-BE49-F238E27FC236}">
                <a16:creationId xmlns:a16="http://schemas.microsoft.com/office/drawing/2014/main" id="{101CA176-5AD9-4B8B-A0FF-4467CE231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7" y="4149391"/>
            <a:ext cx="1840189" cy="15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Jendela iklan bitnami XAMPP">
            <a:extLst>
              <a:ext uri="{FF2B5EF4-FFF2-40B4-BE49-F238E27FC236}">
                <a16:creationId xmlns:a16="http://schemas.microsoft.com/office/drawing/2014/main" id="{9C7A0899-EB3C-4C72-AE6F-CD1215E7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45" y="4137109"/>
            <a:ext cx="1797667" cy="152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Jendela ready to install XAMPP">
            <a:extLst>
              <a:ext uri="{FF2B5EF4-FFF2-40B4-BE49-F238E27FC236}">
                <a16:creationId xmlns:a16="http://schemas.microsoft.com/office/drawing/2014/main" id="{25BFDE8A-F313-4D73-9C4B-799A0F575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207" y="4058931"/>
            <a:ext cx="1776406" cy="15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Jendela proses instalasi XAMPP sedang berjalan">
            <a:extLst>
              <a:ext uri="{FF2B5EF4-FFF2-40B4-BE49-F238E27FC236}">
                <a16:creationId xmlns:a16="http://schemas.microsoft.com/office/drawing/2014/main" id="{D83F60F5-A434-499D-8056-7CF8A062AB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76" y="4185363"/>
            <a:ext cx="1840189" cy="15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endela XAMPP berhasil di install">
            <a:extLst>
              <a:ext uri="{FF2B5EF4-FFF2-40B4-BE49-F238E27FC236}">
                <a16:creationId xmlns:a16="http://schemas.microsoft.com/office/drawing/2014/main" id="{C8AED3F6-C4B7-4265-9680-84C3A661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57" y="4553481"/>
            <a:ext cx="2205028" cy="186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XAMPP 8 Control Panel">
            <a:extLst>
              <a:ext uri="{FF2B5EF4-FFF2-40B4-BE49-F238E27FC236}">
                <a16:creationId xmlns:a16="http://schemas.microsoft.com/office/drawing/2014/main" id="{007371EC-70EA-437B-83AD-0E9E20A6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32" y="3510881"/>
            <a:ext cx="2774234" cy="162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9F693B-6CE3-499B-AE54-39540665AEA6}"/>
              </a:ext>
            </a:extLst>
          </p:cNvPr>
          <p:cNvSpPr/>
          <p:nvPr/>
        </p:nvSpPr>
        <p:spPr>
          <a:xfrm>
            <a:off x="394389" y="5808694"/>
            <a:ext cx="61490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https://www.apachefriends.org/download.html</a:t>
            </a:r>
          </a:p>
        </p:txBody>
      </p:sp>
    </p:spTree>
    <p:extLst>
      <p:ext uri="{BB962C8B-B14F-4D97-AF65-F5344CB8AC3E}">
        <p14:creationId xmlns:p14="http://schemas.microsoft.com/office/powerpoint/2010/main" val="296644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EB4-2AFF-4C86-B75F-95908BDA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1CFF-AA97-4901-98E1-188888A6C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C35DF-51E3-4AB3-B3DA-E2F40F0811CA}"/>
              </a:ext>
            </a:extLst>
          </p:cNvPr>
          <p:cNvSpPr/>
          <p:nvPr/>
        </p:nvSpPr>
        <p:spPr>
          <a:xfrm>
            <a:off x="394389" y="5808694"/>
            <a:ext cx="47149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https://getcomposer.org/download/</a:t>
            </a:r>
          </a:p>
        </p:txBody>
      </p:sp>
      <p:pic>
        <p:nvPicPr>
          <p:cNvPr id="2060" name="Picture 12" descr="cara install composer di windows">
            <a:extLst>
              <a:ext uri="{FF2B5EF4-FFF2-40B4-BE49-F238E27FC236}">
                <a16:creationId xmlns:a16="http://schemas.microsoft.com/office/drawing/2014/main" id="{AF11BECF-7C00-4CEC-94D0-22ADC27D2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48" y="2456531"/>
            <a:ext cx="4666713" cy="276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ra install composer di windows">
            <a:extLst>
              <a:ext uri="{FF2B5EF4-FFF2-40B4-BE49-F238E27FC236}">
                <a16:creationId xmlns:a16="http://schemas.microsoft.com/office/drawing/2014/main" id="{F28945F8-7C25-41CE-A1A6-E1ADF4DCF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52" y="2406362"/>
            <a:ext cx="4214045" cy="34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nstall composer di windows">
            <a:extLst>
              <a:ext uri="{FF2B5EF4-FFF2-40B4-BE49-F238E27FC236}">
                <a16:creationId xmlns:a16="http://schemas.microsoft.com/office/drawing/2014/main" id="{3EBBFB18-35A3-43B5-9EAF-34229A65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756" y="2406362"/>
            <a:ext cx="4388377" cy="34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290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EB4-2AFF-4C86-B75F-95908BDA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Laravel 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C35DF-51E3-4AB3-B3DA-E2F40F0811CA}"/>
              </a:ext>
            </a:extLst>
          </p:cNvPr>
          <p:cNvSpPr/>
          <p:nvPr/>
        </p:nvSpPr>
        <p:spPr>
          <a:xfrm>
            <a:off x="394389" y="5808694"/>
            <a:ext cx="39180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https://laravel.com/docs/10.x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0DB505-C8DE-42C5-9E84-D587FFEE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23" y="2258218"/>
            <a:ext cx="3854738" cy="24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11DC84-B015-4131-824D-EE5B7FCB6DDF}"/>
              </a:ext>
            </a:extLst>
          </p:cNvPr>
          <p:cNvSpPr/>
          <p:nvPr/>
        </p:nvSpPr>
        <p:spPr>
          <a:xfrm>
            <a:off x="499540" y="4525614"/>
            <a:ext cx="653576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composer create-project --prefer-</a:t>
            </a:r>
            <a:r>
              <a:rPr lang="en-US" sz="1600" b="0" i="1" u="sng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dist</a:t>
            </a:r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0" i="1" u="sng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laravel</a:t>
            </a:r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sz="1600" b="0" i="1" u="sng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laravel</a:t>
            </a:r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:^10.0 crud-laravel-10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8F64A89-2496-46D3-9F51-19E7054A0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422" y="2238774"/>
            <a:ext cx="3854739" cy="2456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DEC005D-7193-4DA1-AAA2-CA0F31DC4C4D}"/>
              </a:ext>
            </a:extLst>
          </p:cNvPr>
          <p:cNvSpPr/>
          <p:nvPr/>
        </p:nvSpPr>
        <p:spPr>
          <a:xfrm>
            <a:off x="499540" y="4862373"/>
            <a:ext cx="168539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cd crud-laravel-10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5F2B01-CF47-44B4-86E1-4BF98C455520}"/>
              </a:ext>
            </a:extLst>
          </p:cNvPr>
          <p:cNvSpPr/>
          <p:nvPr/>
        </p:nvSpPr>
        <p:spPr>
          <a:xfrm>
            <a:off x="499540" y="5184050"/>
            <a:ext cx="16180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 artisan serve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C5F35-02F8-4D78-BCEF-C474D9A6C3E0}"/>
              </a:ext>
            </a:extLst>
          </p:cNvPr>
          <p:cNvSpPr/>
          <p:nvPr/>
        </p:nvSpPr>
        <p:spPr>
          <a:xfrm>
            <a:off x="533203" y="5537686"/>
            <a:ext cx="215475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600" b="0" i="1" u="sng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php artisan </a:t>
            </a:r>
            <a:r>
              <a:rPr lang="en-US" sz="1600" b="0" i="1" u="sng" cap="none" spc="0" dirty="0" err="1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storage:link</a:t>
            </a:r>
            <a:endParaRPr lang="en-US" sz="1600" b="0" i="1" u="sng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6409542-AF6E-434A-9F52-35AD8103C3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99" y="2590452"/>
            <a:ext cx="5553944" cy="35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2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8E47-8BE8-4EC5-86AC-16DC152B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 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5427B-5F5C-4DE1-8434-F06EE9ED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01F4795-BB06-4148-9BFB-AF20C913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9" y="2185740"/>
            <a:ext cx="3812851" cy="214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F4075732-FDD6-440B-B3CA-7570BF5F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586" y="2306319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218BB6EC-1FD2-44BE-AF93-2A334F2E8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393" y="2306231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24B1CDD0-B1B7-40D1-A6A1-DE8B6402F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608" y="2306319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0920ED2D-228C-4664-BB2E-AA125433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34976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40E33807-842C-4398-9674-6DEA2F1B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13" y="4434975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F5EAA63F-B1A2-47E2-AAE3-2190A3D0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26" y="4434974"/>
            <a:ext cx="2346399" cy="182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>
            <a:extLst>
              <a:ext uri="{FF2B5EF4-FFF2-40B4-BE49-F238E27FC236}">
                <a16:creationId xmlns:a16="http://schemas.microsoft.com/office/drawing/2014/main" id="{4BA75F4F-ACFF-45DE-97B0-1DD82A4A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438" y="4434973"/>
            <a:ext cx="2346400" cy="182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64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825D-FE8B-4D3A-A2DB-50A32AF4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Instalation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Exstention</a:t>
            </a:r>
            <a:r>
              <a:rPr lang="en-US" sz="3200" dirty="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VSCode</a:t>
            </a:r>
            <a:endParaRPr lang="en-ID" dirty="0">
              <a:solidFill>
                <a:srgbClr val="FFFE9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A9856-28B0-46F6-87B2-6C6515EA5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FF0FA-1F3E-4562-A51D-CEB92D8E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06319"/>
            <a:ext cx="4460886" cy="387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58F3F-101F-4F11-86C5-61BC8312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61" y="2306319"/>
            <a:ext cx="4217160" cy="16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87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AF86-E906-490F-A669-A6C892A8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 (</a:t>
            </a:r>
            <a:r>
              <a:rPr lang="en-US" dirty="0" err="1"/>
              <a:t>Membuat</a:t>
            </a:r>
            <a:r>
              <a:rPr lang="en-US" dirty="0"/>
              <a:t> Model dan Migration)</a:t>
            </a:r>
            <a:endParaRPr lang="en-ID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408E91E-28B3-473B-843D-9D871721D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000" y="4454455"/>
            <a:ext cx="3470710" cy="188102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4FFF1-0A0A-4860-9F28-060C0B8EF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319"/>
            <a:ext cx="2263336" cy="1790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CBEAB-3EE9-4592-A6DA-903E5A5DA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317" y="2306319"/>
            <a:ext cx="3689950" cy="751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77253-4791-4CBF-8666-B65AD883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430" y="3073386"/>
            <a:ext cx="7209673" cy="726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20D6B7-6465-4352-8583-496A84BED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161" y="2071128"/>
            <a:ext cx="3633477" cy="2261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B59AD2-3F4D-45E4-B04E-CE9515540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633" y="4112871"/>
            <a:ext cx="4779367" cy="2127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3509CC-2505-4188-9E08-BF8B254AC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7823" y="3972194"/>
            <a:ext cx="2935725" cy="226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1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A28B7-423A-4245-8256-8F208F7D2F31}"/>
              </a:ext>
            </a:extLst>
          </p:cNvPr>
          <p:cNvSpPr txBox="1"/>
          <p:nvPr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b="1" dirty="0">
              <a:solidFill>
                <a:srgbClr val="1929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80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3738</TotalTime>
  <Words>206</Words>
  <Application>Microsoft Office PowerPoint</Application>
  <PresentationFormat>Widescreen</PresentationFormat>
  <Paragraphs>31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Instalation XAMPP PHP.8.1</vt:lpstr>
      <vt:lpstr>Instalation Composer</vt:lpstr>
      <vt:lpstr>Instalation Laravel 10</vt:lpstr>
      <vt:lpstr>Instalation Visual Studio Code </vt:lpstr>
      <vt:lpstr>Instalation Exstention VSCode</vt:lpstr>
      <vt:lpstr>CRUD (Membuat Model dan Migration)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Panggah</cp:lastModifiedBy>
  <cp:revision>190</cp:revision>
  <dcterms:created xsi:type="dcterms:W3CDTF">2022-08-02T07:30:23Z</dcterms:created>
  <dcterms:modified xsi:type="dcterms:W3CDTF">2023-11-24T08:06:58Z</dcterms:modified>
</cp:coreProperties>
</file>